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urpos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22300" y="2131931"/>
            <a:ext cx="7899400" cy="3539430"/>
          </a:xfrm>
          <a:prstGeom prst="rect">
            <a:avLst/>
          </a:prstGeom>
          <a:noFill/>
        </p:spPr>
        <p:txBody>
          <a:bodyPr wrap="square" rtlCol="0">
            <a:spAutoFit/>
          </a:bodyPr>
          <a:lstStyle/>
          <a:p>
            <a:pPr algn="ctr"/>
            <a:r>
              <a:rPr lang="en-US" sz="3200" b="1" i="1" dirty="0">
                <a:solidFill>
                  <a:srgbClr val="404040"/>
                </a:solidFill>
              </a:rPr>
              <a:t>You did not choose Me, but I chose you and appointed you that you should go and bear fruit, and that your fruit should remain, that whatever you ask the Father in My name He may give you.</a:t>
            </a:r>
            <a:r>
              <a:rPr lang="en-US" sz="3200" b="1" i="1" dirty="0" smtClean="0">
                <a:solidFill>
                  <a:srgbClr val="404040"/>
                </a:solidFill>
              </a:rPr>
              <a:t> </a:t>
            </a:r>
          </a:p>
          <a:p>
            <a:pPr algn="ctr"/>
            <a:endParaRPr lang="en-US" sz="3200" b="1" dirty="0">
              <a:solidFill>
                <a:srgbClr val="404040"/>
              </a:solidFill>
            </a:endParaRPr>
          </a:p>
          <a:p>
            <a:pPr algn="ctr"/>
            <a:r>
              <a:rPr lang="en-US" sz="3200" b="1" dirty="0">
                <a:solidFill>
                  <a:schemeClr val="tx1">
                    <a:lumMod val="75000"/>
                    <a:lumOff val="25000"/>
                  </a:schemeClr>
                </a:solidFill>
              </a:rPr>
              <a:t>John 15:16 </a:t>
            </a:r>
            <a:endParaRPr lang="en-US" sz="3200" b="1" dirty="0">
              <a:solidFill>
                <a:schemeClr val="tx1">
                  <a:lumMod val="75000"/>
                  <a:lumOff val="25000"/>
                </a:schemeClr>
              </a:solidFill>
              <a:effectLst/>
            </a:endParaRPr>
          </a:p>
        </p:txBody>
      </p:sp>
      <p:pic>
        <p:nvPicPr>
          <p:cNvPr id="20" name="Picture 19"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404040"/>
                </a:solidFill>
              </a:rPr>
              <a:t>MY PURPOSE FITS NEATLY INTO A PRECONCEIVED CATEGORY OR BOX. </a:t>
            </a:r>
          </a:p>
          <a:p>
            <a:pPr algn="ctr"/>
            <a:endParaRPr lang="en-US" sz="6000" dirty="0">
              <a:solidFill>
                <a:srgbClr val="000000"/>
              </a:solidFill>
            </a:endParaRPr>
          </a:p>
        </p:txBody>
      </p:sp>
      <p:pic>
        <p:nvPicPr>
          <p:cNvPr id="19" name="Picture 18"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
        <p:nvSpPr>
          <p:cNvPr id="5" name="Rectangle 4"/>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75838" y="2377530"/>
            <a:ext cx="7924800" cy="2862322"/>
          </a:xfrm>
          <a:prstGeom prst="rect">
            <a:avLst/>
          </a:prstGeom>
          <a:noFill/>
        </p:spPr>
        <p:txBody>
          <a:bodyPr wrap="square" rtlCol="0">
            <a:spAutoFit/>
          </a:bodyPr>
          <a:lstStyle/>
          <a:p>
            <a:pPr algn="ctr"/>
            <a:r>
              <a:rPr lang="en-US" sz="6000" dirty="0" smtClean="0">
                <a:solidFill>
                  <a:srgbClr val="404040"/>
                </a:solidFill>
              </a:rPr>
              <a:t>GOD HAS A UNIQUE PURPOSE FOR EACH ONE OF OUR LIVES. </a:t>
            </a:r>
            <a:endParaRPr lang="en-US" sz="6000" dirty="0">
              <a:solidFill>
                <a:srgbClr val="404040"/>
              </a:solidFill>
              <a:effectLst/>
            </a:endParaRPr>
          </a:p>
        </p:txBody>
      </p:sp>
      <p:pic>
        <p:nvPicPr>
          <p:cNvPr id="18" name="Picture 17"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
        <p:nvSpPr>
          <p:cNvPr id="5" name="Rectangle 4"/>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Purpose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solidFill>
                <a:srgbClr val="000000"/>
              </a:solidFill>
            </a:endParaRPr>
          </a:p>
        </p:txBody>
      </p:sp>
      <p:sp>
        <p:nvSpPr>
          <p:cNvPr id="4" name="Rectangle 3"/>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588</TotalTime>
  <Words>54</Words>
  <Application>Microsoft Macintosh PowerPoint</Application>
  <PresentationFormat>On-screen Show (4:3)</PresentationFormat>
  <Paragraphs>17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28</cp:revision>
  <dcterms:created xsi:type="dcterms:W3CDTF">2016-02-22T20:02:15Z</dcterms:created>
  <dcterms:modified xsi:type="dcterms:W3CDTF">2017-02-02T23:21:53Z</dcterms:modified>
</cp:coreProperties>
</file>